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7" autoAdjust="0"/>
    <p:restoredTop sz="94660"/>
  </p:normalViewPr>
  <p:slideViewPr>
    <p:cSldViewPr snapToGrid="0">
      <p:cViewPr>
        <p:scale>
          <a:sx n="118" d="100"/>
          <a:sy n="118" d="100"/>
        </p:scale>
        <p:origin x="170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8179594" y="1554809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BOLOGNA, ITALY  /  JUNE 26-28, 2024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9352CD5-F06B-1EE6-710A-0133D246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66" y="304541"/>
            <a:ext cx="4940300" cy="1155700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C59FFF4-39B2-5C03-DD83-1E8ABB9D567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r="21109"/>
          <a:stretch/>
        </p:blipFill>
        <p:spPr bwMode="auto">
          <a:xfrm>
            <a:off x="1118551" y="272463"/>
            <a:ext cx="2094108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09A259AC-FBFE-B06B-0751-2BDDDCF46E9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0" r="12379"/>
          <a:stretch/>
        </p:blipFill>
        <p:spPr bwMode="auto">
          <a:xfrm>
            <a:off x="258674" y="2515049"/>
            <a:ext cx="1817828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7C88AF9C-9E42-0AA3-25C4-551B27BDF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5" y="4786276"/>
            <a:ext cx="2942583" cy="1960496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F43A609-2D40-3E30-ED3B-0D5E6862C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35893"/>
          <a:stretch/>
        </p:blipFill>
        <p:spPr>
          <a:xfrm>
            <a:off x="259256" y="273427"/>
            <a:ext cx="745886" cy="215101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FC22B29-A597-E572-9AF8-9C15B209C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3" r="18879"/>
          <a:stretch/>
        </p:blipFill>
        <p:spPr>
          <a:xfrm>
            <a:off x="2165605" y="2515049"/>
            <a:ext cx="1047054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3BE2B1D-2312-B180-F5AB-F4492C5562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496" y="6374199"/>
            <a:ext cx="1746725" cy="40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63DCCD9D-3D99-98D9-B737-EA585C6A2439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38D0A17-B949-5322-6320-258588E1DD98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2802FDB-1BF5-F38C-0B5C-B58C715F7055}"/>
              </a:ext>
            </a:extLst>
          </p:cNvPr>
          <p:cNvSpPr txBox="1"/>
          <p:nvPr userDrawn="1"/>
        </p:nvSpPr>
        <p:spPr>
          <a:xfrm>
            <a:off x="8179594" y="1554809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BOLOGNA, ITALY  /  JUNE 26-28, 2024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EB0176C3-739F-4CFA-E5E9-C9DD778488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66" y="304541"/>
            <a:ext cx="4940300" cy="1155700"/>
          </a:xfrm>
          <a:prstGeom prst="rect">
            <a:avLst/>
          </a:prstGeom>
        </p:spPr>
      </p:pic>
      <p:sp>
        <p:nvSpPr>
          <p:cNvPr id="19" name="Google Shape;27;p8">
            <a:extLst>
              <a:ext uri="{FF2B5EF4-FFF2-40B4-BE49-F238E27FC236}">
                <a16:creationId xmlns:a16="http://schemas.microsoft.com/office/drawing/2014/main" id="{6885F771-1C61-C44D-081D-2C380510D18D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2" descr="Image">
            <a:extLst>
              <a:ext uri="{FF2B5EF4-FFF2-40B4-BE49-F238E27FC236}">
                <a16:creationId xmlns:a16="http://schemas.microsoft.com/office/drawing/2014/main" id="{B52A6EC4-BD48-711E-1262-A8730AD4FB3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r="21109"/>
          <a:stretch/>
        </p:blipFill>
        <p:spPr bwMode="auto">
          <a:xfrm>
            <a:off x="1118551" y="272463"/>
            <a:ext cx="2094108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">
            <a:extLst>
              <a:ext uri="{FF2B5EF4-FFF2-40B4-BE49-F238E27FC236}">
                <a16:creationId xmlns:a16="http://schemas.microsoft.com/office/drawing/2014/main" id="{47CCB4D6-4933-8ACE-42E1-47EC380937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0" r="12379"/>
          <a:stretch/>
        </p:blipFill>
        <p:spPr bwMode="auto">
          <a:xfrm>
            <a:off x="258674" y="2515049"/>
            <a:ext cx="1817828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">
            <a:extLst>
              <a:ext uri="{FF2B5EF4-FFF2-40B4-BE49-F238E27FC236}">
                <a16:creationId xmlns:a16="http://schemas.microsoft.com/office/drawing/2014/main" id="{58ADDB2A-BCE2-7807-7884-BDEEA7E54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5" y="4786276"/>
            <a:ext cx="2942583" cy="1960496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BA1FE03-A654-C659-7464-87C80E04D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6" r="35893"/>
          <a:stretch/>
        </p:blipFill>
        <p:spPr>
          <a:xfrm>
            <a:off x="259256" y="273427"/>
            <a:ext cx="745886" cy="215101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1526636F-FB87-EB55-439F-85EC23C6A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3" r="18879"/>
          <a:stretch/>
        </p:blipFill>
        <p:spPr>
          <a:xfrm>
            <a:off x="2165605" y="2515049"/>
            <a:ext cx="1047054" cy="2160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10/06/24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25</cp:revision>
  <dcterms:created xsi:type="dcterms:W3CDTF">2020-05-11T20:02:37Z</dcterms:created>
  <dcterms:modified xsi:type="dcterms:W3CDTF">2024-06-10T10:12:16Z</dcterms:modified>
</cp:coreProperties>
</file>