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diritto 6"/>
          <p:cNvCxnSpPr/>
          <p:nvPr userDrawn="1"/>
        </p:nvCxnSpPr>
        <p:spPr>
          <a:xfrm>
            <a:off x="4176832" y="4709849"/>
            <a:ext cx="67898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7" y="6206490"/>
            <a:ext cx="715469" cy="7154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2" y="154518"/>
            <a:ext cx="3539323" cy="1972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51" y="6388034"/>
            <a:ext cx="2026227" cy="4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7" y="6206490"/>
            <a:ext cx="715469" cy="7154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51" y="6388034"/>
            <a:ext cx="2026227" cy="4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ttore diritto 19"/>
          <p:cNvCxnSpPr/>
          <p:nvPr userDrawn="1"/>
        </p:nvCxnSpPr>
        <p:spPr>
          <a:xfrm>
            <a:off x="4613357" y="3914914"/>
            <a:ext cx="67898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7" y="6206490"/>
            <a:ext cx="715469" cy="71546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51" y="6388034"/>
            <a:ext cx="2026227" cy="48759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2" y="154518"/>
            <a:ext cx="3539323" cy="19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19</cp:revision>
  <dcterms:created xsi:type="dcterms:W3CDTF">2020-05-11T20:02:37Z</dcterms:created>
  <dcterms:modified xsi:type="dcterms:W3CDTF">2022-06-27T19:51:45Z</dcterms:modified>
</cp:coreProperties>
</file>