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08/06/25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EEE Logo">
            <a:extLst>
              <a:ext uri="{FF2B5EF4-FFF2-40B4-BE49-F238E27FC236}">
                <a16:creationId xmlns:a16="http://schemas.microsoft.com/office/drawing/2014/main" id="{900A6441-583C-2CF5-39F7-5BBC4C0032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4264" r="4592" b="25168"/>
          <a:stretch/>
        </p:blipFill>
        <p:spPr bwMode="auto">
          <a:xfrm>
            <a:off x="3516999" y="1330939"/>
            <a:ext cx="1841354" cy="5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nipr">
            <a:extLst>
              <a:ext uri="{FF2B5EF4-FFF2-40B4-BE49-F238E27FC236}">
                <a16:creationId xmlns:a16="http://schemas.microsoft.com/office/drawing/2014/main" id="{3C0FE667-0AA6-427B-9180-435C8CA818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9559" r="5334" b="18253"/>
          <a:stretch/>
        </p:blipFill>
        <p:spPr bwMode="auto">
          <a:xfrm>
            <a:off x="3458512" y="453135"/>
            <a:ext cx="2095621" cy="7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D89E0EC-1CE4-36C2-E40E-6F03F7816A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29" y="373671"/>
            <a:ext cx="4924838" cy="12603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162DBBD-8E6B-FAF9-8A10-F24E7CA35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4"/>
          <a:stretch/>
        </p:blipFill>
        <p:spPr>
          <a:xfrm>
            <a:off x="257168" y="243771"/>
            <a:ext cx="3044832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6BA292B-AD7A-24CC-6DF1-0D0C1E4A9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4"/>
          <a:stretch/>
        </p:blipFill>
        <p:spPr>
          <a:xfrm>
            <a:off x="257168" y="2457561"/>
            <a:ext cx="3044832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F851DBC-D45B-9D66-BDFC-016FC8D1C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r="35780"/>
          <a:stretch/>
        </p:blipFill>
        <p:spPr>
          <a:xfrm>
            <a:off x="2048932" y="4657780"/>
            <a:ext cx="1269511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D509EED-2F59-96F1-19C9-3171E2417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7185"/>
          <a:stretch/>
        </p:blipFill>
        <p:spPr>
          <a:xfrm>
            <a:off x="257168" y="4657780"/>
            <a:ext cx="1656839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E2A5DC24-471E-8377-67A8-D35D72F5DD5C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E05BF763-492C-4CCF-F29A-EB42A53FA135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81089B3-9FA5-598D-792A-6B0F8896A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4"/>
          <a:stretch/>
        </p:blipFill>
        <p:spPr>
          <a:xfrm>
            <a:off x="257168" y="243771"/>
            <a:ext cx="3044832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016B81F-CADF-E7B5-80E0-66B3D5FFB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4"/>
          <a:stretch/>
        </p:blipFill>
        <p:spPr>
          <a:xfrm>
            <a:off x="257168" y="2457561"/>
            <a:ext cx="3044832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FF8EF05-469F-A3A0-C6C6-73CDF787A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r="35780"/>
          <a:stretch/>
        </p:blipFill>
        <p:spPr>
          <a:xfrm>
            <a:off x="2048932" y="4657780"/>
            <a:ext cx="1269511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563D752-2FB6-1949-5763-028DBDFB2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27185"/>
          <a:stretch/>
        </p:blipFill>
        <p:spPr>
          <a:xfrm>
            <a:off x="257168" y="4657780"/>
            <a:ext cx="1656839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9" name="Picture 4" descr="IEEE Logo">
            <a:extLst>
              <a:ext uri="{FF2B5EF4-FFF2-40B4-BE49-F238E27FC236}">
                <a16:creationId xmlns:a16="http://schemas.microsoft.com/office/drawing/2014/main" id="{5C7439B2-2361-B4C1-E552-F87ED24155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4264" r="4592" b="25168"/>
          <a:stretch/>
        </p:blipFill>
        <p:spPr bwMode="auto">
          <a:xfrm>
            <a:off x="3516999" y="1330939"/>
            <a:ext cx="1841354" cy="5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unipr">
            <a:extLst>
              <a:ext uri="{FF2B5EF4-FFF2-40B4-BE49-F238E27FC236}">
                <a16:creationId xmlns:a16="http://schemas.microsoft.com/office/drawing/2014/main" id="{3B4F3E46-2914-FF91-ABC0-E3570622BAD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9559" r="5334" b="18253"/>
          <a:stretch/>
        </p:blipFill>
        <p:spPr bwMode="auto">
          <a:xfrm>
            <a:off x="3458512" y="453135"/>
            <a:ext cx="2095621" cy="7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1AB65C5-FC3B-2F05-654E-8D65602222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29" y="373671"/>
            <a:ext cx="4924838" cy="12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30</cp:revision>
  <dcterms:created xsi:type="dcterms:W3CDTF">2020-05-11T20:02:37Z</dcterms:created>
  <dcterms:modified xsi:type="dcterms:W3CDTF">2025-06-08T10:33:54Z</dcterms:modified>
</cp:coreProperties>
</file>